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菲克利腐絕 23 (%) WP</c:v>
                </c:pt>
                <c:pt idx="1">
                  <c:v>菲克利腐絕 22.8 (%) 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好速化學股份有限公司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檬果</c:v>
                </c:pt>
                <c:pt idx="1">
                  <c:v>葡萄</c:v>
                </c:pt>
                <c:pt idx="2">
                  <c:v>梨</c:v>
                </c:pt>
                <c:pt idx="3">
                  <c:v>桃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滅芬農</c:v>
                </c:pt>
                <c:pt idx="1">
                  <c:v>白列克收欣</c:v>
                </c:pt>
                <c:pt idx="2">
                  <c:v>邁克諾芬</c:v>
                </c:pt>
                <c:pt idx="3">
                  <c:v>氟殺克敏</c:v>
                </c:pt>
                <c:pt idx="4">
                  <c:v>賽普待克利</c:v>
                </c:pt>
                <c:pt idx="5">
                  <c:v>普快淨</c:v>
                </c:pt>
                <c:pt idx="6">
                  <c:v>派芬農</c:v>
                </c:pt>
                <c:pt idx="7">
                  <c:v>得克派瑞</c:v>
                </c:pt>
                <c:pt idx="8">
                  <c:v>達克利</c:v>
                </c:pt>
                <c:pt idx="9">
                  <c:v>比芬諾</c:v>
                </c:pt>
                <c:pt idx="10">
                  <c:v>貝芬依滅列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菲克利腐絕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普快淨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邁克諾芬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白列克收欣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