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福賽亞汰尼 77 (%) WG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台灣拜耳股份有限公司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香瓜茄</c:v>
                </c:pt>
                <c:pt idx="1">
                  <c:v>辣椒</c:v>
                </c:pt>
                <c:pt idx="2">
                  <c:v>茄子</c:v>
                </c:pt>
                <c:pt idx="3">
                  <c:v>番茄</c:v>
                </c:pt>
                <c:pt idx="4">
                  <c:v>甜椒</c:v>
                </c:pt>
                <c:pt idx="5">
                  <c:v>檬果</c:v>
                </c:pt>
                <c:pt idx="6">
                  <c:v>樹番茄</c:v>
                </c:pt>
                <c:pt idx="7">
                  <c:v>枸杞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嘉賜銅</c:v>
                </c:pt>
                <c:pt idx="1">
                  <c:v>三元硫酸銅</c:v>
                </c:pt>
                <c:pt idx="2">
                  <c:v>歐索林酸</c:v>
                </c:pt>
                <c:pt idx="3">
                  <c:v>護粒丹</c:v>
                </c:pt>
                <c:pt idx="4">
                  <c:v>氫氧化銅</c:v>
                </c:pt>
                <c:pt idx="5">
                  <c:v>維利黴素</c:v>
                </c:pt>
                <c:pt idx="6">
                  <c:v>嘉賜快得寧</c:v>
                </c:pt>
                <c:pt idx="7">
                  <c:v>液化澱粉芽孢桿菌YCMA1</c:v>
                </c:pt>
                <c:pt idx="8">
                  <c:v>枯草桿菌KHY8</c:v>
                </c:pt>
                <c:pt idx="9">
                  <c:v>貝萊斯芽孢桿菌BF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福賽亞汰尼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419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維利黴素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氫氧化銅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歐索林酸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三元硫酸銅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