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脫禾草 1.4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脫禾草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