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布芬第滅寧 11.78 (%)…</c:v>
                </c:pt>
                <c:pt idx="1">
                  <c:v>布芬第滅寧 11.78 (%)…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興農股份有限公司</c:v>
                </c:pt>
                <c:pt idx="1">
                  <c:v>臺聯實業股份有限公司</c:v>
                </c:pt>
                <c:pt idx="2">
                  <c:v>聯利農業科技股份有限公司</c:v>
                </c:pt>
                <c:pt idx="3">
                  <c:v>日農科技股份有限公司</c:v>
                </c:pt>
                <c:pt idx="4">
                  <c:v>日佳農葯股份有限公司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茶</c:v>
                </c:pt>
                <c:pt idx="1">
                  <c:v>檬果</c:v>
                </c:pt>
                <c:pt idx="2">
                  <c:v>水稻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速殺氟</c:v>
                </c:pt>
                <c:pt idx="1">
                  <c:v>滅芬諾特</c:v>
                </c:pt>
                <c:pt idx="2">
                  <c:v>特安勃</c:v>
                </c:pt>
                <c:pt idx="3">
                  <c:v>布芬大利松</c:v>
                </c:pt>
                <c:pt idx="4">
                  <c:v>益滅賽寧</c:v>
                </c:pt>
                <c:pt idx="5">
                  <c:v>撲殺培丹</c:v>
                </c:pt>
                <c:pt idx="6">
                  <c:v>加保福化利</c:v>
                </c:pt>
                <c:pt idx="7">
                  <c:v>氟美派</c:v>
                </c:pt>
                <c:pt idx="8">
                  <c:v>滅克蝨</c:v>
                </c:pt>
                <c:pt idx="9">
                  <c:v>布芬益化利</c:v>
                </c:pt>
                <c:pt idx="10">
                  <c:v>免敵克</c:v>
                </c:pt>
                <c:pt idx="11">
                  <c:v>益洛寧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布芬第滅寧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